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>
        <p:scale>
          <a:sx n="66" d="100"/>
          <a:sy n="66" d="100"/>
        </p:scale>
        <p:origin x="-91" y="-67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00274" y="5977036"/>
            <a:ext cx="6552728" cy="2616089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Былинкина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Вера Петровна,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читель химии и биологии высшей квалификационной категории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МБОУ «Каргалинская гимназия» </a:t>
            </a:r>
            <a:endParaRPr lang="ru-RU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муниципального района</a:t>
            </a:r>
            <a:endParaRPr lang="ru-RU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ru-RU" sz="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t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92563" y="888288"/>
            <a:ext cx="5616699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«Лучший способ сделать детей счастливыми - сделать их успешными»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547139" y="3702514"/>
            <a:ext cx="5832649" cy="830985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Балаларны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б</a:t>
            </a:r>
            <a:r>
              <a:rPr lang="tt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әхетле итүнең иң яхшы ысулы - аларны уңышлы итү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36379" y="158811"/>
            <a:ext cx="80938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ПЕДАГОГ - НАСТАВНИК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0245" y="0"/>
            <a:ext cx="4619129" cy="7921625"/>
          </a:xfrm>
          <a:prstGeom prst="rect">
            <a:avLst/>
          </a:prstGeom>
        </p:spPr>
      </p:pic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3" y="146361"/>
            <a:ext cx="1777271" cy="9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лейсан\Desktop\ноябрь 2022\фото учителей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987" y="2232619"/>
            <a:ext cx="2712239" cy="4260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3901</TotalTime>
  <Words>48</Words>
  <Application>Microsoft Office PowerPoint</Application>
  <PresentationFormat>Произвольный</PresentationFormat>
  <Paragraphs>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Otdel</cp:lastModifiedBy>
  <cp:revision>813</cp:revision>
  <dcterms:created xsi:type="dcterms:W3CDTF">2012-10-29T05:24:40Z</dcterms:created>
  <dcterms:modified xsi:type="dcterms:W3CDTF">2023-03-29T13:00:04Z</dcterms:modified>
</cp:coreProperties>
</file>